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323" r:id="rId3"/>
    <p:sldId id="518" r:id="rId4"/>
    <p:sldId id="329" r:id="rId5"/>
    <p:sldId id="330" r:id="rId6"/>
    <p:sldId id="462" r:id="rId7"/>
    <p:sldId id="528" r:id="rId8"/>
    <p:sldId id="529" r:id="rId9"/>
    <p:sldId id="530" r:id="rId10"/>
    <p:sldId id="531" r:id="rId11"/>
    <p:sldId id="535" r:id="rId12"/>
    <p:sldId id="536" r:id="rId13"/>
    <p:sldId id="537" r:id="rId14"/>
    <p:sldId id="538" r:id="rId15"/>
    <p:sldId id="539" r:id="rId16"/>
    <p:sldId id="541" r:id="rId17"/>
    <p:sldId id="542" r:id="rId18"/>
    <p:sldId id="543" r:id="rId19"/>
    <p:sldId id="550" r:id="rId20"/>
    <p:sldId id="551" r:id="rId21"/>
    <p:sldId id="552" r:id="rId22"/>
    <p:sldId id="554" r:id="rId23"/>
    <p:sldId id="555" r:id="rId24"/>
    <p:sldId id="510" r:id="rId25"/>
    <p:sldId id="509" r:id="rId26"/>
    <p:sldId id="333" r:id="rId27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2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561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 custT="1"/>
      <dgm:spPr/>
      <dgm:t>
        <a:bodyPr/>
        <a:lstStyle/>
        <a:p>
          <a:r>
            <a:rPr lang="en-US" sz="3200" dirty="0" err="1" smtClean="0"/>
            <a:t>Thư</a:t>
          </a:r>
          <a:r>
            <a:rPr lang="en-US" sz="3200" dirty="0" smtClean="0"/>
            <a:t> </a:t>
          </a:r>
          <a:r>
            <a:rPr lang="en-US" sz="3200" dirty="0" err="1" smtClean="0"/>
            <a:t>điện</a:t>
          </a:r>
          <a:r>
            <a:rPr lang="en-US" sz="3200" dirty="0" smtClean="0"/>
            <a:t> </a:t>
          </a:r>
          <a:r>
            <a:rPr lang="en-US" sz="3200" dirty="0" err="1" smtClean="0"/>
            <a:t>tử</a:t>
          </a:r>
          <a:endParaRPr lang="en-US" sz="3200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dirty="0" smtClean="0"/>
            <a:t>1. </a:t>
          </a:r>
          <a:r>
            <a:rPr lang="en-US" sz="2000" dirty="0" err="1" smtClean="0"/>
            <a:t>Phân</a:t>
          </a:r>
          <a:r>
            <a:rPr lang="en-US" sz="2000" dirty="0" smtClean="0"/>
            <a:t> </a:t>
          </a:r>
          <a:r>
            <a:rPr lang="en-US" sz="2000" dirty="0" err="1" smtClean="0"/>
            <a:t>biệt</a:t>
          </a:r>
          <a:r>
            <a:rPr lang="en-US" sz="2000" dirty="0" smtClean="0"/>
            <a:t> CC </a:t>
          </a:r>
          <a:r>
            <a:rPr lang="en-US" sz="2000" dirty="0" err="1" smtClean="0"/>
            <a:t>và</a:t>
          </a:r>
          <a:r>
            <a:rPr lang="en-US" sz="2000" dirty="0" smtClean="0"/>
            <a:t> BCC </a:t>
          </a:r>
          <a:r>
            <a:rPr lang="en-US" sz="2000" dirty="0" err="1" smtClean="0"/>
            <a:t>trong</a:t>
          </a:r>
          <a:r>
            <a:rPr lang="en-US" sz="2000" dirty="0" smtClean="0"/>
            <a:t>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điện</a:t>
          </a:r>
          <a:r>
            <a:rPr lang="en-US" sz="2000" dirty="0" smtClean="0"/>
            <a:t> </a:t>
          </a:r>
          <a:r>
            <a:rPr lang="en-US" sz="2000" dirty="0" err="1" smtClean="0"/>
            <a:t>tử</a:t>
          </a:r>
          <a:r>
            <a:rPr lang="en-US" sz="2000" dirty="0" smtClean="0"/>
            <a:t>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2. </a:t>
          </a:r>
          <a:r>
            <a:rPr lang="en-US" sz="2000" dirty="0" err="1" smtClean="0">
              <a:solidFill>
                <a:srgbClr val="000000"/>
              </a:solidFill>
            </a:rPr>
            <a:t>Tại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sao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không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dùng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chữ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viết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hoa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trong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thư</a:t>
          </a:r>
          <a:r>
            <a:rPr lang="en-US" sz="2000" dirty="0" smtClean="0">
              <a:solidFill>
                <a:srgbClr val="000000"/>
              </a:solidFill>
            </a:rPr>
            <a:t> ĐT?</a:t>
          </a:r>
          <a:endParaRPr lang="en-US" sz="20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dirty="0" smtClean="0"/>
            <a:t>3.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tóm</a:t>
          </a:r>
          <a:r>
            <a:rPr lang="en-US" sz="2000" dirty="0" smtClean="0"/>
            <a:t> </a:t>
          </a:r>
          <a:r>
            <a:rPr lang="en-US" sz="2000" dirty="0" err="1" smtClean="0"/>
            <a:t>lược</a:t>
          </a:r>
          <a:r>
            <a:rPr lang="en-US" sz="2000" dirty="0" smtClean="0"/>
            <a:t> </a:t>
          </a:r>
          <a:r>
            <a:rPr lang="en-US" sz="2000" dirty="0" err="1" smtClean="0"/>
            <a:t>nội</a:t>
          </a:r>
          <a:r>
            <a:rPr lang="en-US" sz="2000" dirty="0" smtClean="0"/>
            <a:t> dung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là</a:t>
          </a:r>
          <a:r>
            <a:rPr lang="en-US" sz="2000" dirty="0" smtClean="0"/>
            <a:t>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nào</a:t>
          </a:r>
          <a:r>
            <a:rPr lang="en-US" sz="2000" dirty="0" smtClean="0"/>
            <a:t>?</a:t>
          </a:r>
          <a:endParaRPr lang="en-US" sz="20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08984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39169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1" dirty="0" smtClean="0"/>
            <a:t>CÁC LƯU Ý KHI VIẾT THƯ ĐIỆN TỬ TRONG DOANH NGHIỆP 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b="1" dirty="0" smtClean="0"/>
            <a:t>CÁCH TRÌNH BÀY THƯ ĐIỆN TỬ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X="107200" custScaleY="75038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3246" custScaleY="88101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-7012"/>
      <dgm:spPr/>
      <dgm:t>
        <a:bodyPr/>
        <a:lstStyle/>
        <a:p>
          <a:endParaRPr lang="en-US"/>
        </a:p>
      </dgm:t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10398" y="1812355"/>
          <a:ext cx="2235018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Thư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điện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tử</a:t>
          </a:r>
          <a:endParaRPr lang="en-US" sz="3200" kern="1200" dirty="0"/>
        </a:p>
      </dsp:txBody>
      <dsp:txXfrm>
        <a:off x="3837709" y="2134446"/>
        <a:ext cx="1580396" cy="1555194"/>
      </dsp:txXfrm>
    </dsp:sp>
    <dsp:sp modelId="{038823BB-D703-453A-A54E-D4694DAB7CA1}">
      <dsp:nvSpPr>
        <dsp:cNvPr id="0" name=""/>
        <dsp:cNvSpPr/>
      </dsp:nvSpPr>
      <dsp:spPr>
        <a:xfrm>
          <a:off x="3599204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 </a:t>
          </a:r>
          <a:r>
            <a:rPr lang="en-US" sz="2000" kern="1200" dirty="0" err="1" smtClean="0"/>
            <a:t>Phân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biệt</a:t>
          </a:r>
          <a:r>
            <a:rPr lang="en-US" sz="2000" kern="1200" dirty="0" smtClean="0"/>
            <a:t> CC </a:t>
          </a:r>
          <a:r>
            <a:rPr lang="en-US" sz="2000" kern="1200" dirty="0" err="1" smtClean="0"/>
            <a:t>và</a:t>
          </a:r>
          <a:r>
            <a:rPr lang="en-US" sz="2000" kern="1200" dirty="0" smtClean="0"/>
            <a:t> BCC </a:t>
          </a:r>
          <a:r>
            <a:rPr lang="en-US" sz="2000" kern="1200" dirty="0" err="1" smtClean="0"/>
            <a:t>trong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điện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tử</a:t>
          </a:r>
          <a:r>
            <a:rPr lang="en-US" sz="2000" kern="1200" dirty="0" smtClean="0"/>
            <a:t>?</a:t>
          </a:r>
          <a:endParaRPr lang="en-US" sz="2000" kern="1200" dirty="0"/>
        </a:p>
      </dsp:txBody>
      <dsp:txXfrm>
        <a:off x="3900504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5804985" y="2193353"/>
          <a:ext cx="1997832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2. </a:t>
          </a:r>
          <a:r>
            <a:rPr lang="en-US" sz="2000" kern="1200" dirty="0" err="1" smtClean="0">
              <a:solidFill>
                <a:srgbClr val="000000"/>
              </a:solidFill>
            </a:rPr>
            <a:t>Tại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sao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không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dùng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chữ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viết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hoa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trong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thư</a:t>
          </a:r>
          <a:r>
            <a:rPr lang="en-US" sz="2000" kern="1200" dirty="0" smtClean="0">
              <a:solidFill>
                <a:srgbClr val="000000"/>
              </a:solidFill>
            </a:rPr>
            <a:t> ĐT?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097561" y="2403853"/>
        <a:ext cx="1412680" cy="1016381"/>
      </dsp:txXfrm>
    </dsp:sp>
    <dsp:sp modelId="{5AA516A6-C817-4DDA-9D15-9CCEBFD50881}">
      <dsp:nvSpPr>
        <dsp:cNvPr id="0" name=""/>
        <dsp:cNvSpPr/>
      </dsp:nvSpPr>
      <dsp:spPr>
        <a:xfrm>
          <a:off x="367816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3.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tóm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lược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nội</a:t>
          </a:r>
          <a:r>
            <a:rPr lang="en-US" sz="2000" kern="1200" dirty="0" smtClean="0"/>
            <a:t> dung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là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nào</a:t>
          </a:r>
          <a:r>
            <a:rPr lang="en-US" sz="2000" kern="1200" dirty="0" smtClean="0"/>
            <a:t>?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395633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1874582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043679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0" y="0"/>
          <a:ext cx="7848403" cy="17167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 LƯU Ý KHI VIẾT THƯ ĐIỆN TỬ TRONG DOANH NGHIỆP 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0" y="0"/>
        <a:ext cx="7848403" cy="1716792"/>
      </dsp:txXfrm>
    </dsp:sp>
    <dsp:sp modelId="{1BBB8544-FF40-46BE-9BC2-FD416B5AFC94}">
      <dsp:nvSpPr>
        <dsp:cNvPr id="0" name=""/>
        <dsp:cNvSpPr/>
      </dsp:nvSpPr>
      <dsp:spPr>
        <a:xfrm>
          <a:off x="389165" y="364217"/>
          <a:ext cx="1063991" cy="84736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8896" y="2102183"/>
          <a:ext cx="7558920" cy="201566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CÁCH TRÌNH BÀY THƯ ĐIỆN TỬ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8896" y="2102183"/>
        <a:ext cx="7558920" cy="2015660"/>
      </dsp:txXfrm>
    </dsp:sp>
    <dsp:sp modelId="{B4A0F5A2-51C6-45C7-A17E-0BB067A82B61}">
      <dsp:nvSpPr>
        <dsp:cNvPr id="0" name=""/>
        <dsp:cNvSpPr/>
      </dsp:nvSpPr>
      <dsp:spPr>
        <a:xfrm>
          <a:off x="407311" y="2699142"/>
          <a:ext cx="953293" cy="80229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7/3/2020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914400"/>
          </a:xfrm>
        </p:spPr>
        <p:txBody>
          <a:bodyPr/>
          <a:lstStyle/>
          <a:p>
            <a:pPr>
              <a:defRPr/>
            </a:pP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ĐẶT VẤN ĐỀ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5" descr="Hiểu kỹ hơn về BCC và CC khi sử dụng email (Gmail, hotmail..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1219200"/>
            <a:ext cx="854964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867059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THỊ THANH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400" b="1" dirty="0" smtClean="0">
                <a:solidFill>
                  <a:srgbClr val="FF0000"/>
                </a:solidFill>
              </a:rPr>
              <a:t>CHƯƠNG 3: TRÌNH BÀY THƯ ĐIỆN TỬ TRONG CÔNG TÁC QUẢN LÝ ĐƠN HÀNG 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(</a:t>
            </a:r>
            <a:r>
              <a:rPr lang="en-US" sz="3200" b="1" dirty="0" err="1" smtClean="0">
                <a:solidFill>
                  <a:srgbClr val="FF0000"/>
                </a:solidFill>
              </a:rPr>
              <a:t>Tiết</a:t>
            </a:r>
            <a:r>
              <a:rPr lang="en-US" sz="3200" b="1" dirty="0" smtClean="0">
                <a:solidFill>
                  <a:srgbClr val="FF0000"/>
                </a:solidFill>
              </a:rPr>
              <a:t> 3,4)</a:t>
            </a: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7099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Nắm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phong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 smtClean="0"/>
              <a:t>đúng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trúc</a:t>
            </a:r>
            <a:r>
              <a:rPr lang="en-US" dirty="0" smtClean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23321568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47776" y="1577876"/>
            <a:ext cx="65722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143000" y="36208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lvl="0"/>
            <a:r>
              <a:rPr lang="en-US" dirty="0" smtClean="0"/>
              <a:t>1</a:t>
            </a:r>
            <a:r>
              <a:rPr lang="en-US" sz="3200" dirty="0" smtClean="0"/>
              <a:t>. </a:t>
            </a:r>
            <a:r>
              <a:rPr lang="en-US" sz="3200" dirty="0"/>
              <a:t>VĂN PHONG THƯ ĐIỆN TỬ TRONG DOANH NGHIỆP  </a:t>
            </a:r>
            <a:endParaRPr lang="en-US" sz="3200" b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endParaRPr lang="en-US" sz="28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88" y="1252257"/>
            <a:ext cx="7121612" cy="484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- Inline plain text</a:t>
            </a:r>
          </a:p>
          <a:p>
            <a:pPr marL="0" indent="0">
              <a:buNone/>
            </a:pPr>
            <a:r>
              <a:rPr lang="en-US" sz="2800" dirty="0"/>
              <a:t>    - Attachment</a:t>
            </a:r>
          </a:p>
          <a:p>
            <a:pPr marL="0" indent="0">
              <a:buNone/>
            </a:pPr>
            <a:r>
              <a:rPr lang="en-US" sz="2800" dirty="0"/>
              <a:t> 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2.2.1 </a:t>
            </a:r>
            <a:r>
              <a:rPr lang="en-US" sz="2800" b="1" u="sng" dirty="0" smtClean="0"/>
              <a:t>Inline text: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7430" y="11430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Subject,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Cc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Bcc 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7526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6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2.2.2</a:t>
            </a:r>
            <a:r>
              <a:rPr lang="en-US" sz="2800" b="1" dirty="0" smtClean="0"/>
              <a:t>.</a:t>
            </a:r>
            <a:r>
              <a:rPr lang="en-US" sz="2800" b="1" u="sng" dirty="0" smtClean="0"/>
              <a:t>Một attachment: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.Doc hay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.Gif)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hay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(Inline text),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(attachment)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Word hay </a:t>
            </a:r>
            <a:r>
              <a:rPr lang="en-US" sz="2800" dirty="0" err="1"/>
              <a:t>Paintshop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20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a.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r>
              <a:rPr lang="en-US" sz="2800" dirty="0"/>
              <a:t>b.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mang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Virus 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mất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/>
              <a:t> 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05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/>
              <a:t>gửi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bằng</a:t>
            </a:r>
            <a:r>
              <a:rPr lang="en-US" sz="2800" dirty="0"/>
              <a:t> inline text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chắc</a:t>
            </a:r>
            <a:r>
              <a:rPr lang="en-US" sz="2800" dirty="0"/>
              <a:t> </a:t>
            </a:r>
            <a:r>
              <a:rPr lang="en-US" sz="2800" dirty="0" err="1"/>
              <a:t>chắn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ý.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Sử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93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ngắn</a:t>
            </a:r>
            <a:r>
              <a:rPr lang="en-US" sz="2800" dirty="0"/>
              <a:t> </a:t>
            </a:r>
            <a:r>
              <a:rPr lang="en-US" sz="2800" dirty="0" err="1"/>
              <a:t>thôi</a:t>
            </a:r>
            <a:r>
              <a:rPr lang="en-US" sz="2800" dirty="0"/>
              <a:t>.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64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ngắn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(</a:t>
            </a:r>
            <a:r>
              <a:rPr lang="en-US" sz="2800" dirty="0" err="1"/>
              <a:t>kể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trống</a:t>
            </a:r>
            <a:r>
              <a:rPr lang="en-US" sz="2800" dirty="0"/>
              <a:t>). </a:t>
            </a:r>
            <a:r>
              <a:rPr lang="en-US" sz="2800" dirty="0" err="1"/>
              <a:t>Ðiều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nghĩa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gõ</a:t>
            </a:r>
            <a:r>
              <a:rPr lang="en-US" sz="2800" dirty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/>
              <a:t>64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nhấn</a:t>
            </a:r>
            <a:r>
              <a:rPr lang="en-US" sz="2800" dirty="0"/>
              <a:t> Enter. </a:t>
            </a:r>
            <a:r>
              <a:rPr lang="en-US" sz="2800" dirty="0" err="1"/>
              <a:t>Và</a:t>
            </a:r>
            <a:r>
              <a:rPr lang="en-US" sz="2800" dirty="0"/>
              <a:t>,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khoảng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lần</a:t>
            </a:r>
            <a:r>
              <a:rPr lang="en-US" sz="2800" dirty="0"/>
              <a:t> enter </a:t>
            </a:r>
            <a:r>
              <a:rPr lang="en-US" sz="2800" dirty="0" err="1"/>
              <a:t>nữa</a:t>
            </a:r>
            <a:r>
              <a:rPr lang="en-US" sz="2800" dirty="0"/>
              <a:t>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dính</a:t>
            </a:r>
            <a:r>
              <a:rPr lang="en-US" sz="2800" dirty="0"/>
              <a:t> </a:t>
            </a:r>
            <a:r>
              <a:rPr lang="en-US" sz="2800" dirty="0" err="1"/>
              <a:t>liền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29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Ðừng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Nói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lịch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(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Anh</a:t>
            </a:r>
            <a:r>
              <a:rPr lang="en-US" sz="2800" dirty="0"/>
              <a:t>)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,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.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chưa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sách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?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gọi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la </a:t>
            </a:r>
            <a:r>
              <a:rPr lang="en-US" sz="2800" dirty="0" err="1"/>
              <a:t>hét</a:t>
            </a:r>
            <a:r>
              <a:rPr lang="en-US" sz="2800" dirty="0"/>
              <a:t> (YELLING) (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nói</a:t>
            </a:r>
            <a:r>
              <a:rPr lang="en-US" sz="2800" dirty="0"/>
              <a:t> to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chỗ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).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</a:t>
            </a:r>
            <a:r>
              <a:rPr lang="en-US" sz="3200" b="1" dirty="0" smtClean="0">
                <a:latin typeface="+mj-lt"/>
              </a:rPr>
              <a:t> </a:t>
            </a:r>
            <a:r>
              <a:rPr lang="en-US" sz="3200" b="1" dirty="0" smtClean="0">
                <a:latin typeface="+mj-lt"/>
              </a:rPr>
              <a:t>“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Ðừng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>
                <a:latin typeface="+mj-lt"/>
                <a:cs typeface="Times New Roman" pitchFamily="18" charset="0"/>
              </a:rPr>
              <a:t>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</a:t>
            </a:r>
            <a:r>
              <a:rPr lang="en-US" sz="3200" dirty="0" smtClean="0">
                <a:latin typeface="+mj-lt"/>
                <a:cs typeface="Times New Roman" pitchFamily="18" charset="0"/>
              </a:rPr>
              <a:t>!)”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53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534400" cy="42672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sao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 smtClean="0"/>
              <a:t>hoa</a:t>
            </a:r>
            <a:r>
              <a:rPr lang="en-US" sz="2800" dirty="0" smtClean="0"/>
              <a:t>? </a:t>
            </a: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đây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1.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/>
              <a:t>    2.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,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điệu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?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kiếu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đẹp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,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.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.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ENGLISH </a:t>
            </a:r>
            <a:r>
              <a:rPr lang="en-US" sz="2800" dirty="0" err="1"/>
              <a:t>trông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SPANISH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2.4</a:t>
            </a:r>
            <a:r>
              <a:rPr lang="en-US" sz="3200" b="1" dirty="0"/>
              <a:t> “</a:t>
            </a:r>
            <a:r>
              <a:rPr lang="en-US" sz="3200" dirty="0" err="1">
                <a:cs typeface="Times New Roman" pitchFamily="18" charset="0"/>
              </a:rPr>
              <a:t>Ðừng</a:t>
            </a:r>
            <a:r>
              <a:rPr lang="en-US" sz="3200" dirty="0">
                <a:cs typeface="Times New Roman" pitchFamily="18" charset="0"/>
              </a:rPr>
              <a:t> la </a:t>
            </a:r>
            <a:r>
              <a:rPr lang="en-US" sz="3200" dirty="0" err="1">
                <a:cs typeface="Times New Roman" pitchFamily="18" charset="0"/>
              </a:rPr>
              <a:t>hét</a:t>
            </a:r>
            <a:r>
              <a:rPr lang="en-US" sz="3200" dirty="0">
                <a:cs typeface="Times New Roman" pitchFamily="18" charset="0"/>
              </a:rPr>
              <a:t>? (YELL!)”</a:t>
            </a:r>
          </a:p>
        </p:txBody>
      </p:sp>
    </p:spTree>
    <p:extLst>
      <p:ext uri="{BB962C8B-B14F-4D97-AF65-F5344CB8AC3E}">
        <p14:creationId xmlns:p14="http://schemas.microsoft.com/office/powerpoint/2010/main" val="86824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English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Spanish. </a:t>
            </a:r>
            <a:r>
              <a:rPr lang="en-US" sz="2800" dirty="0" err="1"/>
              <a:t>Ðối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Subject </a:t>
            </a:r>
            <a:r>
              <a:rPr lang="en-US" sz="2800" dirty="0" err="1"/>
              <a:t>thỉnh</a:t>
            </a:r>
            <a:r>
              <a:rPr lang="en-US" sz="2800" dirty="0"/>
              <a:t> </a:t>
            </a:r>
            <a:r>
              <a:rPr lang="en-US" sz="2800" dirty="0" err="1"/>
              <a:t>thoảng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nổi</a:t>
            </a:r>
            <a:r>
              <a:rPr lang="en-US" sz="2800" dirty="0"/>
              <a:t> </a:t>
            </a:r>
            <a:r>
              <a:rPr lang="en-US" sz="2800" dirty="0" err="1"/>
              <a:t>bật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đừng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*.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2.4</a:t>
            </a:r>
            <a:r>
              <a:rPr lang="en-US" sz="3200" b="1" dirty="0"/>
              <a:t> “</a:t>
            </a:r>
            <a:r>
              <a:rPr lang="en-US" sz="3200" dirty="0" err="1">
                <a:cs typeface="Times New Roman" pitchFamily="18" charset="0"/>
              </a:rPr>
              <a:t>Ðừng</a:t>
            </a:r>
            <a:r>
              <a:rPr lang="en-US" sz="3200" dirty="0">
                <a:cs typeface="Times New Roman" pitchFamily="18" charset="0"/>
              </a:rPr>
              <a:t> la </a:t>
            </a:r>
            <a:r>
              <a:rPr lang="en-US" sz="3200" dirty="0" err="1">
                <a:cs typeface="Times New Roman" pitchFamily="18" charset="0"/>
              </a:rPr>
              <a:t>hét</a:t>
            </a:r>
            <a:r>
              <a:rPr lang="en-US" sz="3200" dirty="0">
                <a:cs typeface="Times New Roman" pitchFamily="18" charset="0"/>
              </a:rPr>
              <a:t>? (YELL!)”</a:t>
            </a:r>
          </a:p>
        </p:txBody>
      </p:sp>
    </p:spTree>
    <p:extLst>
      <p:ext uri="{BB962C8B-B14F-4D97-AF65-F5344CB8AC3E}">
        <p14:creationId xmlns:p14="http://schemas.microsoft.com/office/powerpoint/2010/main" val="422896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kiệm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(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)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lá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,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cẩn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thận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với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những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chữ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viết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tắt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53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lịch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.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nữa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thoại</a:t>
            </a:r>
            <a:r>
              <a:rPr lang="en-US" sz="2800" dirty="0" smtClean="0"/>
              <a:t>...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2.6 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0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khuôn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Yahoo, Gmail, Outlook.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2.6 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Hãy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32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-</a:t>
            </a:r>
            <a:r>
              <a:rPr lang="en-US" sz="2800" dirty="0"/>
              <a:t> </a:t>
            </a:r>
            <a:r>
              <a:rPr lang="en-US" sz="2800" dirty="0" err="1" smtClean="0"/>
              <a:t>Tóm</a:t>
            </a:r>
            <a:r>
              <a:rPr lang="en-US" sz="2800" dirty="0" smtClean="0"/>
              <a:t> </a:t>
            </a:r>
            <a:r>
              <a:rPr lang="en-US" sz="2800" dirty="0" err="1" smtClean="0"/>
              <a:t>lược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của</a:t>
            </a:r>
            <a:r>
              <a:rPr lang="en-US" sz="2800" dirty="0" smtClean="0"/>
              <a:t> email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qua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ngữ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(keywords) </a:t>
            </a:r>
            <a:r>
              <a:rPr lang="en-US" sz="2800" dirty="0" err="1" smtClean="0"/>
              <a:t>thật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Câu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chủ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73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-</a:t>
            </a:r>
            <a:r>
              <a:rPr lang="en-US" sz="2800" dirty="0"/>
              <a:t> </a:t>
            </a:r>
            <a:r>
              <a:rPr lang="en-US" sz="2800" dirty="0" smtClean="0"/>
              <a:t>Thu </a:t>
            </a:r>
            <a:r>
              <a:rPr lang="en-US" sz="2800" dirty="0" err="1" smtClean="0"/>
              <a:t>hút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chú</a:t>
            </a:r>
            <a:r>
              <a:rPr lang="en-US" sz="2800" dirty="0" smtClean="0"/>
              <a:t> ý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email. </a:t>
            </a:r>
            <a:r>
              <a:rPr lang="en-US" sz="2800" dirty="0" err="1" smtClean="0"/>
              <a:t>Một</a:t>
            </a:r>
            <a:r>
              <a:rPr lang="en-US" sz="2800" dirty="0" smtClean="0"/>
              <a:t> subject </a:t>
            </a:r>
            <a:r>
              <a:rPr lang="en-US" sz="2800" dirty="0" err="1" smtClean="0"/>
              <a:t>càng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,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giúp</a:t>
            </a:r>
            <a:r>
              <a:rPr lang="en-US" sz="2800" dirty="0" smtClean="0"/>
              <a:t> </a:t>
            </a:r>
            <a:r>
              <a:rPr lang="en-US" sz="2800" dirty="0" err="1" smtClean="0"/>
              <a:t>dễ</a:t>
            </a:r>
            <a:r>
              <a:rPr lang="en-US" sz="2800" dirty="0" smtClean="0"/>
              <a:t> </a:t>
            </a:r>
            <a:r>
              <a:rPr lang="en-US" sz="2800" dirty="0" err="1" smtClean="0"/>
              <a:t>dàng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nhanh</a:t>
            </a:r>
            <a:r>
              <a:rPr lang="en-US" sz="2800" dirty="0" smtClean="0"/>
              <a:t> </a:t>
            </a:r>
            <a:r>
              <a:rPr lang="en-US" sz="2800" dirty="0" err="1" smtClean="0"/>
              <a:t>chóng</a:t>
            </a:r>
            <a:r>
              <a:rPr lang="en-US" sz="2800" dirty="0" smtClean="0"/>
              <a:t> </a:t>
            </a:r>
            <a:r>
              <a:rPr lang="en-US" sz="2800" dirty="0" err="1" smtClean="0"/>
              <a:t>hơn</a:t>
            </a:r>
            <a:r>
              <a:rPr lang="en-US" sz="2800" dirty="0" smtClean="0"/>
              <a:t>.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subject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en-US" sz="2800" dirty="0" err="1" smtClean="0"/>
              <a:t>rác</a:t>
            </a:r>
            <a:r>
              <a:rPr lang="en-US" sz="2800" dirty="0" smtClean="0"/>
              <a:t>,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đọc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delete </a:t>
            </a:r>
            <a:r>
              <a:rPr lang="en-US" sz="2800" dirty="0" err="1" smtClean="0"/>
              <a:t>ngay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Câu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chủ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06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So </a:t>
            </a:r>
            <a:r>
              <a:rPr lang="en-US" sz="2800" dirty="0" err="1" smtClean="0"/>
              <a:t>sánh</a:t>
            </a:r>
            <a:r>
              <a:rPr lang="en-US" sz="2800" dirty="0" smtClean="0"/>
              <a:t> </a:t>
            </a:r>
            <a:r>
              <a:rPr lang="en-US" sz="2800" dirty="0" err="1" smtClean="0"/>
              <a:t>câu</a:t>
            </a:r>
            <a:r>
              <a:rPr lang="en-US" sz="2800" dirty="0" smtClean="0"/>
              <a:t> subject </a:t>
            </a:r>
            <a:r>
              <a:rPr lang="en-US" sz="2800" dirty="0" err="1" smtClean="0"/>
              <a:t>của</a:t>
            </a:r>
            <a:r>
              <a:rPr lang="en-US" sz="2800" dirty="0" smtClean="0"/>
              <a:t> 2 email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Email 1: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Câu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chủ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1000" y="3352800"/>
            <a:ext cx="8610600" cy="33528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b="1" dirty="0" smtClean="0">
                <a:latin typeface="+mj-lt"/>
                <a:cs typeface="Times New Roman" pitchFamily="18" charset="0"/>
              </a:rPr>
              <a:t>Subject: Meeting</a:t>
            </a:r>
          </a:p>
          <a:p>
            <a:r>
              <a:rPr lang="en-US" sz="2800" dirty="0" smtClean="0">
                <a:latin typeface="+mj-lt"/>
                <a:cs typeface="Times New Roman" pitchFamily="18" charset="0"/>
              </a:rPr>
              <a:t>Hi Jim, </a:t>
            </a:r>
          </a:p>
          <a:p>
            <a:r>
              <a:rPr lang="en-US" sz="2800" dirty="0" smtClean="0">
                <a:latin typeface="+mj-lt"/>
                <a:cs typeface="Times New Roman" pitchFamily="18" charset="0"/>
              </a:rPr>
              <a:t>I just wanted to remind you about the meeting we have scheduled next week. Do let me now if you have any questions!</a:t>
            </a:r>
          </a:p>
          <a:p>
            <a:r>
              <a:rPr lang="en-US" sz="2800" dirty="0" smtClean="0">
                <a:latin typeface="+mj-lt"/>
                <a:cs typeface="Times New Roman" pitchFamily="18" charset="0"/>
              </a:rPr>
              <a:t>Best wishes,</a:t>
            </a:r>
          </a:p>
          <a:p>
            <a:r>
              <a:rPr lang="en-US" sz="2800" dirty="0" smtClean="0">
                <a:latin typeface="+mj-lt"/>
                <a:cs typeface="Times New Roman" pitchFamily="18" charset="0"/>
              </a:rPr>
              <a:t>Mark</a:t>
            </a:r>
          </a:p>
          <a:p>
            <a:endParaRPr lang="en-US" sz="28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67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Tuy</a:t>
            </a:r>
            <a:r>
              <a:rPr lang="en-US" sz="2800" dirty="0" smtClean="0"/>
              <a:t> </a:t>
            </a:r>
            <a:r>
              <a:rPr lang="en-US" sz="2800" dirty="0" err="1" smtClean="0"/>
              <a:t>mục</a:t>
            </a:r>
            <a:r>
              <a:rPr lang="en-US" sz="2800" dirty="0" smtClean="0"/>
              <a:t> </a:t>
            </a:r>
            <a:r>
              <a:rPr lang="en-US" sz="2800" dirty="0" err="1" smtClean="0"/>
              <a:t>đích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hỏi</a:t>
            </a:r>
            <a:r>
              <a:rPr lang="en-US" sz="2800" dirty="0" smtClean="0"/>
              <a:t> </a:t>
            </a:r>
            <a:r>
              <a:rPr lang="en-US" sz="2800" dirty="0" err="1" smtClean="0"/>
              <a:t>nhưng</a:t>
            </a:r>
            <a:r>
              <a:rPr lang="en-US" sz="2800" dirty="0" smtClean="0"/>
              <a:t> qua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mối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viết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.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Nội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dung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thư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84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3.2.1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trúc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: Dear </a:t>
            </a:r>
            <a:r>
              <a:rPr lang="en-US" sz="2800" dirty="0" err="1" smtClean="0"/>
              <a:t>Ms.Alex</a:t>
            </a:r>
            <a:r>
              <a:rPr lang="en-US" sz="2800" dirty="0" smtClean="0"/>
              <a:t>,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  Dear </a:t>
            </a:r>
            <a:r>
              <a:rPr lang="en-US" sz="2800" dirty="0" err="1" smtClean="0"/>
              <a:t>Mr.Adrew</a:t>
            </a:r>
            <a:r>
              <a:rPr lang="en-US" sz="2800" dirty="0" smtClean="0"/>
              <a:t>,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Nội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dung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thư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2895600"/>
            <a:ext cx="8991600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 smtClean="0">
                <a:latin typeface="+mj-lt"/>
                <a:cs typeface="Times New Roman" pitchFamily="18" charset="0"/>
              </a:rPr>
              <a:t>Dear +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Chức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danh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Mr</a:t>
            </a:r>
            <a:r>
              <a:rPr lang="en-US" sz="2400" dirty="0" smtClean="0">
                <a:latin typeface="+mj-lt"/>
                <a:cs typeface="Times New Roman" pitchFamily="18" charset="0"/>
              </a:rPr>
              <a:t>/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Mrs</a:t>
            </a:r>
            <a:r>
              <a:rPr lang="en-US" sz="2400" dirty="0" smtClean="0">
                <a:latin typeface="+mj-lt"/>
                <a:cs typeface="Times New Roman" pitchFamily="18" charset="0"/>
              </a:rPr>
              <a:t>/Ms./Dr./GD..) +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Tên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+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dấu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phẩy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“,”</a:t>
            </a:r>
            <a:endParaRPr lang="en-US" sz="24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14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" y="1981200"/>
            <a:ext cx="8534400" cy="4419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3.2.2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, </a:t>
            </a:r>
            <a:r>
              <a:rPr lang="en-US" sz="2800" dirty="0" err="1" smtClean="0"/>
              <a:t>giới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,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tuổi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câu</a:t>
            </a:r>
            <a:r>
              <a:rPr lang="en-US" sz="2800" dirty="0" smtClean="0"/>
              <a:t>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/>
              <a:t>: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: Dear </a:t>
            </a:r>
            <a:r>
              <a:rPr lang="en-US" sz="2800" dirty="0" smtClean="0">
                <a:cs typeface="Times New Roman" pitchFamily="18" charset="0"/>
              </a:rPr>
              <a:t>Sir/Madam:</a:t>
            </a:r>
          </a:p>
          <a:p>
            <a:pPr marL="0" indent="0">
              <a:buNone/>
            </a:pPr>
            <a:r>
              <a:rPr lang="en-US" sz="2800" dirty="0" smtClean="0"/>
              <a:t>          Dear </a:t>
            </a:r>
            <a:r>
              <a:rPr lang="en-US" sz="2800" dirty="0">
                <a:cs typeface="Times New Roman" pitchFamily="18" charset="0"/>
              </a:rPr>
              <a:t>Sir or </a:t>
            </a:r>
            <a:r>
              <a:rPr lang="en-US" sz="2800" dirty="0" smtClean="0">
                <a:cs typeface="Times New Roman" pitchFamily="18" charset="0"/>
              </a:rPr>
              <a:t>Madam:</a:t>
            </a:r>
          </a:p>
          <a:p>
            <a:pPr marL="0" indent="0">
              <a:buNone/>
            </a:pPr>
            <a:r>
              <a:rPr lang="en-US" sz="2800" dirty="0" smtClean="0">
                <a:cs typeface="Times New Roman" pitchFamily="18" charset="0"/>
              </a:rPr>
              <a:t>3.2.3 </a:t>
            </a:r>
            <a:r>
              <a:rPr lang="en-US" sz="2800" dirty="0" err="1" smtClean="0">
                <a:cs typeface="Times New Roman" pitchFamily="18" charset="0"/>
              </a:rPr>
              <a:t>Nếu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quan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hệ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là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lâu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dài</a:t>
            </a:r>
            <a:r>
              <a:rPr lang="en-US" sz="2800" dirty="0" smtClean="0">
                <a:cs typeface="Times New Roman" pitchFamily="18" charset="0"/>
              </a:rPr>
              <a:t>, </a:t>
            </a:r>
            <a:r>
              <a:rPr lang="en-US" sz="2800" dirty="0" err="1" smtClean="0">
                <a:cs typeface="Times New Roman" pitchFamily="18" charset="0"/>
              </a:rPr>
              <a:t>thân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mật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có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thể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dùng</a:t>
            </a:r>
            <a:r>
              <a:rPr lang="en-US" sz="2800" dirty="0" smtClean="0">
                <a:cs typeface="Times New Roman" pitchFamily="18" charset="0"/>
              </a:rPr>
              <a:t> : </a:t>
            </a:r>
          </a:p>
          <a:p>
            <a:pPr marL="0" indent="0">
              <a:buNone/>
            </a:pPr>
            <a:r>
              <a:rPr lang="en-US" sz="2800" dirty="0" smtClean="0">
                <a:cs typeface="Times New Roman" pitchFamily="18" charset="0"/>
              </a:rPr>
              <a:t>“Hi” </a:t>
            </a:r>
            <a:r>
              <a:rPr lang="en-US" sz="2800" dirty="0" err="1" smtClean="0">
                <a:cs typeface="Times New Roman" pitchFamily="18" charset="0"/>
              </a:rPr>
              <a:t>hoặc</a:t>
            </a:r>
            <a:r>
              <a:rPr lang="en-US" sz="2800" dirty="0" smtClean="0">
                <a:cs typeface="Times New Roman" pitchFamily="18" charset="0"/>
              </a:rPr>
              <a:t> “Hello”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Nội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dung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thư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2895600"/>
            <a:ext cx="8991600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 smtClean="0">
                <a:latin typeface="+mj-lt"/>
                <a:cs typeface="Times New Roman" pitchFamily="18" charset="0"/>
              </a:rPr>
              <a:t>“Dear Sir/Madam”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hoặc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“Dear Sir or Madam” +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dấu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hai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chấm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“:”</a:t>
            </a:r>
            <a:endParaRPr lang="en-US" sz="24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26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.</a:t>
            </a: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Viết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huống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lvl="0" indent="0" algn="just">
              <a:buNone/>
            </a:pPr>
            <a:r>
              <a:rPr lang="en-US" sz="2800" dirty="0" smtClean="0"/>
              <a:t>Email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S#YK8519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(</a:t>
            </a:r>
            <a:r>
              <a:rPr lang="en-US" sz="2800" dirty="0" err="1" smtClean="0"/>
              <a:t>lủng</a:t>
            </a:r>
            <a:r>
              <a:rPr lang="en-US" sz="2800" dirty="0" smtClean="0"/>
              <a:t>,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hẹp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,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,…)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458200" cy="5334000"/>
          </a:xfrm>
        </p:spPr>
        <p:txBody>
          <a:bodyPr/>
          <a:lstStyle/>
          <a:p>
            <a:pPr marL="400050" lvl="1" indent="0">
              <a:buNone/>
            </a:pP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email:</a:t>
            </a:r>
          </a:p>
          <a:p>
            <a:pPr marL="400050" lvl="1" indent="0">
              <a:buNone/>
            </a:pPr>
            <a:r>
              <a:rPr lang="en-US" dirty="0" smtClean="0"/>
              <a:t>Subject</a:t>
            </a:r>
          </a:p>
          <a:p>
            <a:pPr marL="400050" lvl="1" indent="0">
              <a:buNone/>
            </a:pPr>
            <a:r>
              <a:rPr lang="en-US" dirty="0" smtClean="0"/>
              <a:t>-------------------------------------------------------------</a:t>
            </a:r>
          </a:p>
          <a:p>
            <a:pPr marL="400050" lvl="1" indent="0">
              <a:buNone/>
            </a:pPr>
            <a:r>
              <a:rPr lang="en-US" sz="2600" dirty="0" smtClean="0"/>
              <a:t>Hello Mary,</a:t>
            </a:r>
          </a:p>
          <a:p>
            <a:pPr marL="400050" lvl="1" indent="0">
              <a:buNone/>
            </a:pPr>
            <a:r>
              <a:rPr lang="en-US" sz="2600" dirty="0" smtClean="0"/>
              <a:t>Thank you for your visit to our factory last Tuesday with new order range, and I now have the agreement of my Top Manager to go ahead with the contract as attachment in Word file. Please acknowledge receipt of this email and give us delivery.</a:t>
            </a:r>
          </a:p>
          <a:p>
            <a:pPr marL="400050" lvl="1" indent="0">
              <a:buNone/>
            </a:pPr>
            <a:r>
              <a:rPr lang="en-US" sz="2600" dirty="0" smtClean="0"/>
              <a:t>Respectfully,</a:t>
            </a:r>
          </a:p>
          <a:p>
            <a:pPr marL="400050" lvl="1" indent="0">
              <a:buNone/>
            </a:pPr>
            <a:r>
              <a:rPr lang="en-US" sz="2600" dirty="0" smtClean="0"/>
              <a:t>Tony</a:t>
            </a:r>
          </a:p>
          <a:p>
            <a:pPr marL="40005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5561</TotalTime>
  <Words>1635</Words>
  <Application>Microsoft Office PowerPoint</Application>
  <PresentationFormat>On-screen Show (4:3)</PresentationFormat>
  <Paragraphs>147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871TGp_picture_light_ani</vt:lpstr>
      <vt:lpstr>PowerPoint Presentation</vt:lpstr>
      <vt:lpstr>KIỂM TRA BÀI CŨ</vt:lpstr>
      <vt:lpstr>GV: PHẠM THỊ THANH THÚY</vt:lpstr>
      <vt:lpstr>MỤC TIÊU</vt:lpstr>
      <vt:lpstr>NỘI DUNG</vt:lpstr>
      <vt:lpstr>1. VĂN PHONG THƯ ĐIỆN TỬ TRONG DOANH NGHIỆP  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TỔNG KẾT BÀI</vt:lpstr>
      <vt:lpstr>Bài tập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329</cp:revision>
  <dcterms:created xsi:type="dcterms:W3CDTF">2013-12-02T23:45:18Z</dcterms:created>
  <dcterms:modified xsi:type="dcterms:W3CDTF">2020-07-03T15:35:07Z</dcterms:modified>
</cp:coreProperties>
</file>